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71" r:id="rId3"/>
    <p:sldId id="258" r:id="rId4"/>
    <p:sldId id="338" r:id="rId5"/>
    <p:sldId id="339" r:id="rId6"/>
    <p:sldId id="278" r:id="rId7"/>
    <p:sldId id="351" r:id="rId8"/>
    <p:sldId id="341" r:id="rId9"/>
    <p:sldId id="352" r:id="rId10"/>
    <p:sldId id="350" r:id="rId11"/>
    <p:sldId id="353" r:id="rId12"/>
    <p:sldId id="337" r:id="rId13"/>
    <p:sldId id="358" r:id="rId14"/>
    <p:sldId id="359" r:id="rId15"/>
    <p:sldId id="360" r:id="rId16"/>
    <p:sldId id="347" r:id="rId17"/>
    <p:sldId id="361" r:id="rId18"/>
    <p:sldId id="362" r:id="rId19"/>
    <p:sldId id="272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7158" y="785800"/>
            <a:ext cx="814393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把下面的分数按要求填在相应的圈里。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785918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0016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951096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YY163.EPS" descr="id:214748923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2428874"/>
            <a:ext cx="6081557" cy="2500330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65047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80078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922019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7072330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643174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072066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715008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6438599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642924"/>
            <a:ext cx="685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妈妈买了两盒相同的巧克力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分别给了牛牛和壮壮。牛牛吃了巧克力的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壮壮吃了巧克力的        。谁吃的巧克力多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2071670" y="2877114"/>
            <a:ext cx="416973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    =      ,     =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428728" y="273423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428860" y="2734238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2×4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5×4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929322" y="11626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000364" y="180554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428728" y="3877246"/>
            <a:ext cx="59554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所以牛牛和壮壮吃的巧克力一样多。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927158" y="273423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5143504" y="273423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6215074" y="273423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642924"/>
            <a:ext cx="68580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一个分数的分子和分母同时除以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又同时除以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原来这个分数是多少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4500562" y="243419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928926" y="2285998"/>
          <a:ext cx="14116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2×5×3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3×5×3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3119113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694005" y="3662932"/>
            <a:ext cx="487825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答：这个分数原来是 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929190" y="234314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194467" y="357188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642924"/>
            <a:ext cx="75009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李伯伯在“开心农场”种菜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茄子占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西红柿占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青椒占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黄瓜占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豆角占         。哪些菜占的面积一样大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哪种菜占的面积最大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3071802" y="336020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428860" y="322183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7262517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5357818" y="3309707"/>
            <a:ext cx="23583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     &gt;    &gt;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500430" y="322183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572000" y="3221839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571736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72000" y="121442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643702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85918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786446" y="322183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786578" y="3221839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786710" y="3221839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142844" y="4000510"/>
            <a:ext cx="84802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茄子和西红柿占的面积一样答，青椒占的面积最大。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642924"/>
            <a:ext cx="685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如果它的分子加上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分数值就是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而且这个分数与        相等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572000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2071670" y="3143254"/>
            <a:ext cx="416011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个分数是 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949665" y="305220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1538" y="500048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它的分子、分母同时除以一个相同的数得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分子与分母的和是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357422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429520" y="321469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2643174" y="2071684"/>
            <a:ext cx="199445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8+5=13(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8" name="矩形 17"/>
          <p:cNvSpPr/>
          <p:nvPr/>
        </p:nvSpPr>
        <p:spPr>
          <a:xfrm>
            <a:off x="2643174" y="2667001"/>
            <a:ext cx="163217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78÷13=6</a:t>
            </a:r>
          </a:p>
        </p:txBody>
      </p:sp>
      <p:sp>
        <p:nvSpPr>
          <p:cNvPr id="19" name="矩形 18"/>
          <p:cNvSpPr/>
          <p:nvPr/>
        </p:nvSpPr>
        <p:spPr>
          <a:xfrm>
            <a:off x="2643174" y="3262318"/>
            <a:ext cx="145103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6×5=30</a:t>
            </a:r>
          </a:p>
        </p:txBody>
      </p:sp>
      <p:sp>
        <p:nvSpPr>
          <p:cNvPr id="20" name="矩形 19"/>
          <p:cNvSpPr/>
          <p:nvPr/>
        </p:nvSpPr>
        <p:spPr>
          <a:xfrm>
            <a:off x="2643174" y="3857634"/>
            <a:ext cx="145103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6×8=48</a:t>
            </a:r>
          </a:p>
        </p:txBody>
      </p:sp>
      <p:sp>
        <p:nvSpPr>
          <p:cNvPr id="21" name="矩形 20"/>
          <p:cNvSpPr/>
          <p:nvPr/>
        </p:nvSpPr>
        <p:spPr>
          <a:xfrm>
            <a:off x="4786314" y="3286130"/>
            <a:ext cx="3975768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所以这个分数是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1538" y="500048"/>
            <a:ext cx="74295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如果分子加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分数值就是自然数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它与二分之一相等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这个分数是多少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143372" y="221456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2000232" y="2285998"/>
            <a:ext cx="325441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这个分数是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1538" y="500048"/>
            <a:ext cx="742955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的分子加上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要使分数大小不变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分母应加上几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3143240" y="2285998"/>
            <a:ext cx="181331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8×3-8=16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28794" y="50004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分数的基本性质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35827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1.300÷60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如果被除数和除数同时扩大到原来的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如果被除数和除数同时缩小到原来的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2.48÷12=4,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如果除数除以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要使商不变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被除数应该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96916" y="192880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3643306" y="71436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2" name="矩形 11"/>
          <p:cNvSpPr/>
          <p:nvPr/>
        </p:nvSpPr>
        <p:spPr>
          <a:xfrm>
            <a:off x="4286248" y="1357304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5286380" y="2071684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642910" y="3286130"/>
            <a:ext cx="1785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5" name="矩形 14"/>
          <p:cNvSpPr/>
          <p:nvPr/>
        </p:nvSpPr>
        <p:spPr>
          <a:xfrm>
            <a:off x="642910" y="4000510"/>
            <a:ext cx="32861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在整数除法中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被除数和除数同时乘或除以相同的数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929058" y="1357304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714480" y="642924"/>
            <a:ext cx="54694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714876" y="121442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58082" y="121442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85918" y="207168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57554" y="250031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143636" y="242887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143108" y="371475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43636" y="321469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</a:p>
        </p:txBody>
      </p:sp>
      <p:sp>
        <p:nvSpPr>
          <p:cNvPr id="42" name="矩形 41"/>
          <p:cNvSpPr/>
          <p:nvPr/>
        </p:nvSpPr>
        <p:spPr>
          <a:xfrm>
            <a:off x="928662" y="1071552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428596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3890648" y="104839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3247706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428728" y="8572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4390714" y="8572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矩形 47"/>
          <p:cNvSpPr/>
          <p:nvPr/>
        </p:nvSpPr>
        <p:spPr>
          <a:xfrm>
            <a:off x="6533854" y="1071552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6033788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1000100" y="2405720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357158" y="221456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7033920" y="8572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1500166" y="2214560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矩形 53"/>
          <p:cNvSpPr/>
          <p:nvPr/>
        </p:nvSpPr>
        <p:spPr>
          <a:xfrm>
            <a:off x="4357686" y="2405720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4929190" y="214312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3071802" y="2143122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" name="矩形 56"/>
          <p:cNvSpPr/>
          <p:nvPr/>
        </p:nvSpPr>
        <p:spPr>
          <a:xfrm>
            <a:off x="7143768" y="2405720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7715272" y="214312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表格 58"/>
          <p:cNvGraphicFramePr>
            <a:graphicFrameLocks noGrp="1"/>
          </p:cNvGraphicFramePr>
          <p:nvPr/>
        </p:nvGraphicFramePr>
        <p:xfrm>
          <a:off x="5857884" y="2143122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矩形 59"/>
          <p:cNvSpPr/>
          <p:nvPr/>
        </p:nvSpPr>
        <p:spPr>
          <a:xfrm>
            <a:off x="3071802" y="362016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3643306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1785918" y="335756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" name="矩形 62"/>
          <p:cNvSpPr/>
          <p:nvPr/>
        </p:nvSpPr>
        <p:spPr>
          <a:xfrm>
            <a:off x="5357818" y="358617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4857752" y="337186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5857884" y="3371862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1500166" y="2214560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3511230" y="2143122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4830142" y="8572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1428728" y="857238"/>
          <a:ext cx="11099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848740" y="64292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25742" y="121442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20178" y="2505579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31242" y="250031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42" name="矩形 41"/>
          <p:cNvSpPr/>
          <p:nvPr/>
        </p:nvSpPr>
        <p:spPr>
          <a:xfrm>
            <a:off x="928662" y="1071552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428596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4330076" y="104839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3687134" y="85723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1000100" y="2405720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357158" y="221456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矩形 53"/>
          <p:cNvSpPr/>
          <p:nvPr/>
        </p:nvSpPr>
        <p:spPr>
          <a:xfrm>
            <a:off x="4797114" y="2405720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5368618" y="214312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1439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把下面的分数化成分母是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而大小不变的分数。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071538" y="2857502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5×4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6×4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571736" y="285750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643042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929322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071670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857752" y="2857502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3×3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8×3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6357950" y="285750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857884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1439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把下面的分数化成分母是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而大小不变的分数。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285984" y="171449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929322" y="171449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00166" y="2857502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12÷2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48÷2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00364" y="285750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500298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213042" y="2857502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24÷3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72÷3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713240" y="285750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213174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7158" y="785800"/>
            <a:ext cx="814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分数的分子和分母都乘相同的数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分数的大小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的分母增加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要使分数的大小不变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分子应该增加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分母缩小到原来的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要使分数的大小不变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357290" y="214296"/>
            <a:ext cx="64294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28728" y="1428742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072066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071538" y="208597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357818" y="321469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857356" y="271462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14612" y="4071948"/>
            <a:ext cx="2348720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缩小到原来的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767</Words>
  <Application>Microsoft Office PowerPoint</Application>
  <PresentationFormat>全屏显示(16:9)</PresentationFormat>
  <Paragraphs>241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314</cp:revision>
  <dcterms:created xsi:type="dcterms:W3CDTF">2018-12-06T02:32:00Z</dcterms:created>
  <dcterms:modified xsi:type="dcterms:W3CDTF">2020-11-15T12:24:36Z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